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8" r:id="rId4"/>
    <p:sldId id="258" r:id="rId5"/>
    <p:sldId id="337" r:id="rId6"/>
    <p:sldId id="298" r:id="rId7"/>
    <p:sldId id="259" r:id="rId8"/>
    <p:sldId id="307" r:id="rId9"/>
    <p:sldId id="349" r:id="rId10"/>
    <p:sldId id="350" r:id="rId11"/>
    <p:sldId id="351" r:id="rId12"/>
    <p:sldId id="352" r:id="rId13"/>
    <p:sldId id="321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D4"/>
    <a:srgbClr val="F4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196" autoAdjust="0"/>
  </p:normalViewPr>
  <p:slideViewPr>
    <p:cSldViewPr snapToGrid="0" showGuides="1">
      <p:cViewPr varScale="1">
        <p:scale>
          <a:sx n="79" d="100"/>
          <a:sy n="79" d="100"/>
        </p:scale>
        <p:origin x="763" y="6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63B48-A911-496E-888A-684BBDE07B48}"/>
              </a:ext>
            </a:extLst>
          </p:cNvPr>
          <p:cNvSpPr txBox="1"/>
          <p:nvPr/>
        </p:nvSpPr>
        <p:spPr>
          <a:xfrm>
            <a:off x="-115313" y="5925221"/>
            <a:ext cx="1272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5ECB2E68-8822-439C-851C-21D49F6CFAF4}"/>
              </a:ext>
            </a:extLst>
          </p:cNvPr>
          <p:cNvSpPr/>
          <p:nvPr/>
        </p:nvSpPr>
        <p:spPr>
          <a:xfrm>
            <a:off x="4405940" y="1266454"/>
            <a:ext cx="3379825" cy="1033908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0A03F-50A4-41B8-8782-EB6B0EF85957}"/>
              </a:ext>
            </a:extLst>
          </p:cNvPr>
          <p:cNvSpPr txBox="1"/>
          <p:nvPr/>
        </p:nvSpPr>
        <p:spPr>
          <a:xfrm>
            <a:off x="-147" y="126645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prideBnB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D65AE-A17C-44F8-B5D1-BBFD21B3771A}"/>
              </a:ext>
            </a:extLst>
          </p:cNvPr>
          <p:cNvSpPr txBox="1"/>
          <p:nvPr/>
        </p:nvSpPr>
        <p:spPr>
          <a:xfrm>
            <a:off x="-18418" y="2398619"/>
            <a:ext cx="12228540" cy="379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Tour With Pride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905F2-B1A2-4802-BBD5-4AB6E0F51F13}"/>
              </a:ext>
            </a:extLst>
          </p:cNvPr>
          <p:cNvSpPr txBox="1"/>
          <p:nvPr/>
        </p:nvSpPr>
        <p:spPr>
          <a:xfrm>
            <a:off x="5308729" y="5509047"/>
            <a:ext cx="338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HACKED22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DA58A-CA0C-3994-24E9-52BAC161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 b="29929"/>
          <a:stretch/>
        </p:blipFill>
        <p:spPr>
          <a:xfrm>
            <a:off x="5031120" y="2876532"/>
            <a:ext cx="2129463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896"/>
            <a:ext cx="11573197" cy="724247"/>
          </a:xfrm>
        </p:spPr>
        <p:txBody>
          <a:bodyPr/>
          <a:lstStyle/>
          <a:p>
            <a:r>
              <a:rPr lang="en-IN" dirty="0"/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777A4-9CC9-5609-3563-4692F045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4" y="849748"/>
            <a:ext cx="9262598" cy="58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E812EF-7D99-D0D8-0A4A-2280B531F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52615" y="442127"/>
            <a:ext cx="5293515" cy="475714"/>
          </a:xfrm>
        </p:spPr>
        <p:txBody>
          <a:bodyPr/>
          <a:lstStyle/>
          <a:p>
            <a:r>
              <a:rPr lang="en-IN" sz="3200" dirty="0"/>
              <a:t>Download App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E4A9DE-B8E2-EF31-88CE-53488B4D9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87" y="917841"/>
            <a:ext cx="5293515" cy="5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145915" y="241333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-223686" y="342900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1867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96DB7-C1FA-E0F9-36DB-B31B53B2E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7801"/>
          <a:stretch/>
        </p:blipFill>
        <p:spPr>
          <a:xfrm>
            <a:off x="8385457" y="436985"/>
            <a:ext cx="2745148" cy="58063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616FC4-7AA2-4FDA-B10F-D673171F0927}"/>
              </a:ext>
            </a:extLst>
          </p:cNvPr>
          <p:cNvSpPr txBox="1"/>
          <p:nvPr/>
        </p:nvSpPr>
        <p:spPr>
          <a:xfrm>
            <a:off x="649562" y="84184"/>
            <a:ext cx="105863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cs typeface="Arial" pitchFamily="34" charset="0"/>
              </a:rPr>
              <a:t>Prospects of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b="1" dirty="0">
                <a:cs typeface="Arial" pitchFamily="34" charset="0"/>
              </a:rPr>
              <a:t>prideBnB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78DA0F-4FC7-40AF-966F-BB147B2CB8A3}"/>
              </a:ext>
            </a:extLst>
          </p:cNvPr>
          <p:cNvSpPr/>
          <p:nvPr/>
        </p:nvSpPr>
        <p:spPr>
          <a:xfrm flipV="1">
            <a:off x="747332" y="4621677"/>
            <a:ext cx="6119519" cy="592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89C1F5-D39D-4088-94F3-C5F42C808719}"/>
              </a:ext>
            </a:extLst>
          </p:cNvPr>
          <p:cNvSpPr/>
          <p:nvPr/>
        </p:nvSpPr>
        <p:spPr>
          <a:xfrm flipV="1">
            <a:off x="747332" y="2798024"/>
            <a:ext cx="5515858" cy="592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1AD6D7-08A8-4F27-9FF3-9BC1CD579179}"/>
              </a:ext>
            </a:extLst>
          </p:cNvPr>
          <p:cNvSpPr/>
          <p:nvPr/>
        </p:nvSpPr>
        <p:spPr>
          <a:xfrm flipV="1">
            <a:off x="747332" y="1400185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148BE8-3D28-4C17-B5AD-216FFF8A80A8}"/>
              </a:ext>
            </a:extLst>
          </p:cNvPr>
          <p:cNvSpPr txBox="1"/>
          <p:nvPr/>
        </p:nvSpPr>
        <p:spPr>
          <a:xfrm>
            <a:off x="744593" y="1373453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A2574-4BBE-4900-8F92-9A9CC6725997}"/>
              </a:ext>
            </a:extLst>
          </p:cNvPr>
          <p:cNvSpPr txBox="1"/>
          <p:nvPr/>
        </p:nvSpPr>
        <p:spPr>
          <a:xfrm>
            <a:off x="744593" y="2825060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178BA3-40BF-40A1-AB70-5A7572B58385}"/>
              </a:ext>
            </a:extLst>
          </p:cNvPr>
          <p:cNvSpPr txBox="1"/>
          <p:nvPr/>
        </p:nvSpPr>
        <p:spPr>
          <a:xfrm>
            <a:off x="744593" y="4615724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3A7AC3-CEAA-4E6F-AE37-4E00337FF7CF}"/>
              </a:ext>
            </a:extLst>
          </p:cNvPr>
          <p:cNvGrpSpPr/>
          <p:nvPr/>
        </p:nvGrpSpPr>
        <p:grpSpPr>
          <a:xfrm>
            <a:off x="1508101" y="1502482"/>
            <a:ext cx="4231218" cy="1215043"/>
            <a:chOff x="7875747" y="1722123"/>
            <a:chExt cx="4231218" cy="1215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5D97B4-8C1F-40E0-B9CB-474BE6F7753B}"/>
                </a:ext>
              </a:extLst>
            </p:cNvPr>
            <p:cNvSpPr txBox="1"/>
            <p:nvPr/>
          </p:nvSpPr>
          <p:spPr>
            <a:xfrm>
              <a:off x="7875747" y="2229280"/>
              <a:ext cx="42312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Why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?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Societal Impacts 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DA87E-2832-417E-B4D6-2879FF612B8E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Motive of App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CF5D08-C79E-4E4B-A11C-B1666872F5D1}"/>
              </a:ext>
            </a:extLst>
          </p:cNvPr>
          <p:cNvGrpSpPr/>
          <p:nvPr/>
        </p:nvGrpSpPr>
        <p:grpSpPr>
          <a:xfrm>
            <a:off x="1559038" y="2906480"/>
            <a:ext cx="3994320" cy="1522821"/>
            <a:chOff x="7875747" y="1722123"/>
            <a:chExt cx="3994320" cy="15228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2CC64E-4285-45CA-BCCD-41773A3F8791}"/>
                </a:ext>
              </a:extLst>
            </p:cNvPr>
            <p:cNvSpPr txBox="1"/>
            <p:nvPr/>
          </p:nvSpPr>
          <p:spPr>
            <a:xfrm>
              <a:off x="7875747" y="2229281"/>
              <a:ext cx="39943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Working of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Enhancements Proposed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4B00E4-B462-4DEA-B06F-5ABCD65D341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Technicalities 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B1EC22-6AF2-4732-81E6-A1A577DCAE44}"/>
              </a:ext>
            </a:extLst>
          </p:cNvPr>
          <p:cNvGrpSpPr/>
          <p:nvPr/>
        </p:nvGrpSpPr>
        <p:grpSpPr>
          <a:xfrm>
            <a:off x="1559038" y="4711295"/>
            <a:ext cx="3994320" cy="1205519"/>
            <a:chOff x="7875747" y="1722123"/>
            <a:chExt cx="3994320" cy="12055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2D6761-F52A-4A0D-AC0B-0FE7197EA81C}"/>
                </a:ext>
              </a:extLst>
            </p:cNvPr>
            <p:cNvSpPr txBox="1"/>
            <p:nvPr/>
          </p:nvSpPr>
          <p:spPr>
            <a:xfrm>
              <a:off x="7875747" y="2219756"/>
              <a:ext cx="3994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Workflow Management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Roles and Responsibility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6D5535-066A-4DBB-BC02-F99F52823D6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Team Roles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CC9F53B1-C9F9-4514-9CF3-469BF2BE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96" y="276362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Problems Faced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5C8BF-E74B-4F7D-8CAD-15AABFC95BE2}"/>
              </a:ext>
            </a:extLst>
          </p:cNvPr>
          <p:cNvGrpSpPr/>
          <p:nvPr/>
        </p:nvGrpSpPr>
        <p:grpSpPr>
          <a:xfrm>
            <a:off x="7533278" y="3158209"/>
            <a:ext cx="3906247" cy="506800"/>
            <a:chOff x="910640" y="3100886"/>
            <a:chExt cx="1527408" cy="950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984310-6EEA-427B-9188-9B99A985049B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72BEC1-D002-44A8-9CEF-55760A1F990F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742378-18DC-4E9F-8CB9-1EB611FBFBB0}"/>
              </a:ext>
            </a:extLst>
          </p:cNvPr>
          <p:cNvGrpSpPr/>
          <p:nvPr/>
        </p:nvGrpSpPr>
        <p:grpSpPr>
          <a:xfrm>
            <a:off x="7533278" y="4472638"/>
            <a:ext cx="3906247" cy="506800"/>
            <a:chOff x="910640" y="3100886"/>
            <a:chExt cx="1527408" cy="9506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A399D4-8346-43FE-92B5-5742643FD7DA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121AC-0C62-4F81-8D3C-0839F01F0B63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2359B-B052-65AE-0BD2-1DD4FD6F6624}"/>
              </a:ext>
            </a:extLst>
          </p:cNvPr>
          <p:cNvSpPr txBox="1"/>
          <p:nvPr/>
        </p:nvSpPr>
        <p:spPr>
          <a:xfrm>
            <a:off x="762405" y="2329099"/>
            <a:ext cx="6155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People make a lot of assumptions about us.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02C8F-4F95-BC56-9AB7-3905588DFF5F}"/>
              </a:ext>
            </a:extLst>
          </p:cNvPr>
          <p:cNvSpPr txBox="1"/>
          <p:nvPr/>
        </p:nvSpPr>
        <p:spPr>
          <a:xfrm>
            <a:off x="732006" y="1760298"/>
            <a:ext cx="721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 We’re not welcome — or safe — in all parts of the world.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DC2DF-B5FD-3A3C-CFAC-137C684410E5}"/>
              </a:ext>
            </a:extLst>
          </p:cNvPr>
          <p:cNvSpPr txBox="1"/>
          <p:nvPr/>
        </p:nvSpPr>
        <p:spPr>
          <a:xfrm>
            <a:off x="752475" y="28979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We worry a lot about coming out — or being outed.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853D88-635A-30D8-0ACF-4C1C6BE4E88D}"/>
              </a:ext>
            </a:extLst>
          </p:cNvPr>
          <p:cNvSpPr txBox="1"/>
          <p:nvPr/>
        </p:nvSpPr>
        <p:spPr>
          <a:xfrm>
            <a:off x="762405" y="4240774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34 percent of LGBTQ+ travelers from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India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 would like increased breadth of information and visibility on a destination’s LGBTQ+ friendliness, including local laws, cultural information, hate crime statistics and religious sensibilities.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498BA-4314-3C26-A361-D87B75BCE121}"/>
              </a:ext>
            </a:extLst>
          </p:cNvPr>
          <p:cNvSpPr txBox="1"/>
          <p:nvPr/>
        </p:nvSpPr>
        <p:spPr>
          <a:xfrm>
            <a:off x="752475" y="379933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Stats and Reviews by Booking.com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effectLst/>
                <a:latin typeface="-apple-system"/>
              </a:rPr>
              <a:t>An app to assist LGBTQ+ community to find hotels and destinations with good hospitability.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gives curated list of destinations based on rating where LGBTQ+ </a:t>
            </a:r>
            <a:r>
              <a:rPr lang="en-US" sz="2400" b="0" i="0" dirty="0" err="1">
                <a:effectLst/>
                <a:latin typeface="-apple-system"/>
              </a:rPr>
              <a:t>communites</a:t>
            </a:r>
            <a:r>
              <a:rPr lang="en-US" sz="2400" b="0" i="0" dirty="0">
                <a:effectLst/>
                <a:latin typeface="-apple-system"/>
              </a:rPr>
              <a:t> are welcomed.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is important to ensure safety and the locations recommended here are safe.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helps to be a part of greater facilitator in travel and tourism needs of LGBTQ+ communities.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 err="1"/>
              <a:t>SurakshaWatch</a:t>
            </a:r>
            <a:r>
              <a:rPr lang="en-US" dirty="0"/>
              <a:t>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E2F466-2870-48BB-BCBC-BD5C2BFF53D5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2000291" y="3923741"/>
            <a:ext cx="82855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610C6-B446-464F-B3BC-46BAC86EC757}"/>
              </a:ext>
            </a:extLst>
          </p:cNvPr>
          <p:cNvGrpSpPr/>
          <p:nvPr/>
        </p:nvGrpSpPr>
        <p:grpSpPr>
          <a:xfrm>
            <a:off x="1712259" y="377972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AB9494-9E62-4820-95BA-E4F727FCE2D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3E9F4B-0B57-4C49-87E0-84D6DA35BE5E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CCA8E-2B00-4397-9F37-5C8CB45EF49D}"/>
              </a:ext>
            </a:extLst>
          </p:cNvPr>
          <p:cNvGrpSpPr/>
          <p:nvPr/>
        </p:nvGrpSpPr>
        <p:grpSpPr>
          <a:xfrm>
            <a:off x="5963047" y="3768571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6FBC08-5AF7-402E-AB21-23E6D5FAA9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5B2D21-2D83-477D-AFA7-418D7ABB9FC5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359A54-5BB4-4970-B0C2-F5E3D9D98D95}"/>
              </a:ext>
            </a:extLst>
          </p:cNvPr>
          <p:cNvGrpSpPr/>
          <p:nvPr/>
        </p:nvGrpSpPr>
        <p:grpSpPr>
          <a:xfrm>
            <a:off x="8088441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8694AF-9134-411D-9B55-832584FF96FD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CC773F-B0E1-4F6D-BEFF-B9B530E450A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26E2E1-A877-46F5-A176-A57F8AD78F6C}"/>
              </a:ext>
            </a:extLst>
          </p:cNvPr>
          <p:cNvGrpSpPr/>
          <p:nvPr/>
        </p:nvGrpSpPr>
        <p:grpSpPr>
          <a:xfrm>
            <a:off x="3837653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081600-220B-443B-92AA-2CC03DC17A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B32EFA-C32B-44FE-98C2-58D163E76D18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7F09E-9CC3-45CE-B66C-2C362317C875}"/>
              </a:ext>
            </a:extLst>
          </p:cNvPr>
          <p:cNvGrpSpPr/>
          <p:nvPr/>
        </p:nvGrpSpPr>
        <p:grpSpPr>
          <a:xfrm>
            <a:off x="10213835" y="3779725"/>
            <a:ext cx="288032" cy="288032"/>
            <a:chOff x="611560" y="2851238"/>
            <a:chExt cx="288032" cy="288032"/>
          </a:xfrm>
          <a:solidFill>
            <a:schemeClr val="accent4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6ECFBC-691B-407F-AE0F-7496518027D6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52EC06-B92D-4BB3-925C-7C16C4B72F73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351412-E712-4105-AD16-DC84610E1C2E}"/>
              </a:ext>
            </a:extLst>
          </p:cNvPr>
          <p:cNvGrpSpPr/>
          <p:nvPr/>
        </p:nvGrpSpPr>
        <p:grpSpPr>
          <a:xfrm>
            <a:off x="993865" y="1861476"/>
            <a:ext cx="1795987" cy="1613546"/>
            <a:chOff x="954950" y="2064066"/>
            <a:chExt cx="1795987" cy="16135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C5C5A1-DBC9-4788-8D79-5644097AEE52}"/>
                </a:ext>
              </a:extLst>
            </p:cNvPr>
            <p:cNvSpPr txBox="1"/>
            <p:nvPr/>
          </p:nvSpPr>
          <p:spPr>
            <a:xfrm>
              <a:off x="954950" y="2395442"/>
              <a:ext cx="1795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prideBnB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different categories of hotels, beaches, marriage destinations which are LGBTQ friendly.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23B941-6F9C-4213-A7B7-A379ABBE83AF}"/>
                </a:ext>
              </a:extLst>
            </p:cNvPr>
            <p:cNvSpPr txBox="1"/>
            <p:nvPr/>
          </p:nvSpPr>
          <p:spPr>
            <a:xfrm>
              <a:off x="954951" y="2064066"/>
              <a:ext cx="1728000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Categories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05CE13-6435-48EF-A325-878236530B79}"/>
                </a:ext>
              </a:extLst>
            </p:cNvPr>
            <p:cNvCxnSpPr/>
            <p:nvPr/>
          </p:nvCxnSpPr>
          <p:spPr>
            <a:xfrm>
              <a:off x="954951" y="3669575"/>
              <a:ext cx="1728000" cy="803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31CD7-03EA-4981-9F8C-9FF19781AF55}"/>
              </a:ext>
            </a:extLst>
          </p:cNvPr>
          <p:cNvGrpSpPr/>
          <p:nvPr/>
        </p:nvGrpSpPr>
        <p:grpSpPr>
          <a:xfrm flipH="1">
            <a:off x="3117610" y="4388984"/>
            <a:ext cx="1883597" cy="1613546"/>
            <a:chOff x="9138693" y="2064066"/>
            <a:chExt cx="1883597" cy="1613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4DFA6-9E9C-413B-8073-AD86F128BF9C}"/>
                </a:ext>
              </a:extLst>
            </p:cNvPr>
            <p:cNvSpPr txBox="1"/>
            <p:nvPr/>
          </p:nvSpPr>
          <p:spPr>
            <a:xfrm>
              <a:off x="9138693" y="2395442"/>
              <a:ext cx="18835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 reviews of hotels , resorts, beaches about their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hospitailty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 ratings too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B21531-9758-4F77-BC44-848C4BB8D1E9}"/>
                </a:ext>
              </a:extLst>
            </p:cNvPr>
            <p:cNvSpPr txBox="1"/>
            <p:nvPr/>
          </p:nvSpPr>
          <p:spPr>
            <a:xfrm>
              <a:off x="9294289" y="2064066"/>
              <a:ext cx="1728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Reviews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EAC52F-8B65-44C9-A2BA-B07C842E555C}"/>
                </a:ext>
              </a:extLst>
            </p:cNvPr>
            <p:cNvCxnSpPr/>
            <p:nvPr/>
          </p:nvCxnSpPr>
          <p:spPr>
            <a:xfrm>
              <a:off x="9294289" y="3669575"/>
              <a:ext cx="1728000" cy="803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D4D173-3BC3-4702-B35A-F2662955BC44}"/>
              </a:ext>
            </a:extLst>
          </p:cNvPr>
          <p:cNvGrpSpPr/>
          <p:nvPr/>
        </p:nvGrpSpPr>
        <p:grpSpPr>
          <a:xfrm flipH="1">
            <a:off x="9484723" y="1869514"/>
            <a:ext cx="1791862" cy="1654651"/>
            <a:chOff x="3039785" y="2064066"/>
            <a:chExt cx="1728000" cy="16135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53EAA6-9534-4235-8C9C-4E90BEF0ACA6}"/>
                </a:ext>
              </a:extLst>
            </p:cNvPr>
            <p:cNvSpPr txBox="1"/>
            <p:nvPr/>
          </p:nvSpPr>
          <p:spPr>
            <a:xfrm>
              <a:off x="3039785" y="2395442"/>
              <a:ext cx="1728000" cy="81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place for planning tour and travel across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F930F7-BF83-4780-AA71-8DDA82E18694}"/>
                </a:ext>
              </a:extLst>
            </p:cNvPr>
            <p:cNvSpPr txBox="1"/>
            <p:nvPr/>
          </p:nvSpPr>
          <p:spPr>
            <a:xfrm>
              <a:off x="3039785" y="2064066"/>
              <a:ext cx="1728000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Community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A7A0B6-FAE6-470C-9DAB-27D9956D7E9A}"/>
                </a:ext>
              </a:extLst>
            </p:cNvPr>
            <p:cNvCxnSpPr/>
            <p:nvPr/>
          </p:nvCxnSpPr>
          <p:spPr>
            <a:xfrm>
              <a:off x="3039785" y="3669575"/>
              <a:ext cx="1728000" cy="803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274F7E-43EA-49CF-8B89-17BE7BD05813}"/>
              </a:ext>
            </a:extLst>
          </p:cNvPr>
          <p:cNvGrpSpPr/>
          <p:nvPr/>
        </p:nvGrpSpPr>
        <p:grpSpPr>
          <a:xfrm flipH="1">
            <a:off x="5241356" y="1869513"/>
            <a:ext cx="1728000" cy="1613546"/>
            <a:chOff x="7209453" y="2064066"/>
            <a:chExt cx="1728000" cy="16135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C3824D-244C-4C2F-9847-903A2F6DEE93}"/>
                </a:ext>
              </a:extLst>
            </p:cNvPr>
            <p:cNvSpPr txBox="1"/>
            <p:nvPr/>
          </p:nvSpPr>
          <p:spPr>
            <a:xfrm>
              <a:off x="7209453" y="2395442"/>
              <a:ext cx="172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pin point map locations and contact information of the hotels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F8D70E-7CF2-402E-BEA7-BD992DB162D7}"/>
                </a:ext>
              </a:extLst>
            </p:cNvPr>
            <p:cNvSpPr txBox="1"/>
            <p:nvPr/>
          </p:nvSpPr>
          <p:spPr>
            <a:xfrm>
              <a:off x="7209453" y="2064066"/>
              <a:ext cx="1728000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Maps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4478A3-6EBB-4E18-8EF4-A0A18BFE012A}"/>
                </a:ext>
              </a:extLst>
            </p:cNvPr>
            <p:cNvCxnSpPr/>
            <p:nvPr/>
          </p:nvCxnSpPr>
          <p:spPr>
            <a:xfrm>
              <a:off x="7209453" y="3669575"/>
              <a:ext cx="1728000" cy="803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E11F9E-0148-47E6-9986-E34616B72A78}"/>
              </a:ext>
            </a:extLst>
          </p:cNvPr>
          <p:cNvGrpSpPr/>
          <p:nvPr/>
        </p:nvGrpSpPr>
        <p:grpSpPr>
          <a:xfrm flipH="1">
            <a:off x="7365102" y="4388984"/>
            <a:ext cx="1728000" cy="1613546"/>
            <a:chOff x="5124619" y="2064066"/>
            <a:chExt cx="1728000" cy="16135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325311-9746-4E5A-8423-5ABADFDBF64D}"/>
                </a:ext>
              </a:extLst>
            </p:cNvPr>
            <p:cNvSpPr txBox="1"/>
            <p:nvPr/>
          </p:nvSpPr>
          <p:spPr>
            <a:xfrm>
              <a:off x="5124619" y="2395442"/>
              <a:ext cx="1728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Results are indexed based on ratings given to the particular hotels and destinations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A0BA96-17D5-4C14-8950-4B4659DB8F7A}"/>
                </a:ext>
              </a:extLst>
            </p:cNvPr>
            <p:cNvSpPr txBox="1"/>
            <p:nvPr/>
          </p:nvSpPr>
          <p:spPr>
            <a:xfrm>
              <a:off x="5124619" y="2064066"/>
              <a:ext cx="1728000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Popular Results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C06DF3-D7D1-47B0-9142-F1394AEDB987}"/>
                </a:ext>
              </a:extLst>
            </p:cNvPr>
            <p:cNvCxnSpPr/>
            <p:nvPr/>
          </p:nvCxnSpPr>
          <p:spPr>
            <a:xfrm>
              <a:off x="5124619" y="3669575"/>
              <a:ext cx="1728000" cy="803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1A6970B-99CD-F9FD-E6C1-A9D1F2EDB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10799" b="14488"/>
          <a:stretch/>
        </p:blipFill>
        <p:spPr>
          <a:xfrm>
            <a:off x="4718017" y="701632"/>
            <a:ext cx="2752826" cy="5710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1A8F81-4789-AE1A-3DA3-290CF3BE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r="352" b="17314"/>
          <a:stretch/>
        </p:blipFill>
        <p:spPr>
          <a:xfrm>
            <a:off x="618185" y="701632"/>
            <a:ext cx="2755967" cy="5710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327D8-71AA-FB8E-9E46-3EF20D9FE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9233" b="14488"/>
          <a:stretch/>
        </p:blipFill>
        <p:spPr>
          <a:xfrm>
            <a:off x="8772643" y="701632"/>
            <a:ext cx="2801172" cy="57108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52A619-CF37-9B55-4154-755DE4017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406866-802D-C36C-05F4-76F1A9B2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35" y="548084"/>
            <a:ext cx="3036376" cy="61251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60D30D-0E81-111D-CAA5-41C4082F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3" y="548083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824318-74CF-B77D-E097-601AC03C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503" r="10712" b="14517"/>
          <a:stretch/>
        </p:blipFill>
        <p:spPr>
          <a:xfrm>
            <a:off x="4396901" y="719847"/>
            <a:ext cx="2675107" cy="5690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877DA-5620-8C46-F6D5-83E79830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r="11558" b="14517"/>
          <a:stretch/>
        </p:blipFill>
        <p:spPr>
          <a:xfrm>
            <a:off x="626623" y="719847"/>
            <a:ext cx="2729420" cy="5690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140EA-8DA2-5161-8653-DC3E19561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10494" b="13995"/>
          <a:stretch/>
        </p:blipFill>
        <p:spPr>
          <a:xfrm>
            <a:off x="8337009" y="719847"/>
            <a:ext cx="2762251" cy="5690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1F934-7A26-1780-8979-D12F14AD4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58A3F-19BC-B566-DE05-5C9CB9D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32" y="548083"/>
            <a:ext cx="3036376" cy="6125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BEDFF-7481-322A-DB58-D31B7CC60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72" y="512316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2400" b="1" dirty="0">
                <a:cs typeface="Arial" pitchFamily="34" charset="0"/>
              </a:rPr>
              <a:t>Technology Stack Used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Android-JAVA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PHP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One Signal for push notifications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Firebase login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-apple-system"/>
              </a:rPr>
              <a:t>Cpanel</a:t>
            </a:r>
            <a:r>
              <a:rPr lang="en-US" sz="2400" dirty="0">
                <a:latin typeface="-apple-system"/>
              </a:rPr>
              <a:t>- Dashboard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Domain Provider- </a:t>
            </a:r>
            <a:r>
              <a:rPr lang="en-US" sz="2400" b="0" i="0" dirty="0" err="1">
                <a:effectLst/>
                <a:latin typeface="-apple-system"/>
              </a:rPr>
              <a:t>freenom</a:t>
            </a:r>
            <a:endParaRPr lang="en-US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514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8457"/>
            <a:ext cx="11573197" cy="724247"/>
          </a:xfrm>
        </p:spPr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98021-0705-32DE-AD7F-8869FB75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94" y="782704"/>
            <a:ext cx="102965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295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Lucida Grande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Shashank kumar</cp:lastModifiedBy>
  <cp:revision>60</cp:revision>
  <dcterms:created xsi:type="dcterms:W3CDTF">2020-01-20T05:08:25Z</dcterms:created>
  <dcterms:modified xsi:type="dcterms:W3CDTF">2022-11-05T07:40:38Z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37981573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S9.1.0</vt:lpwstr>
  </property>
</Properties>
</file>